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86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99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45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19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19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75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24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04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2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52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32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13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67931-EE27-4B23-A649-0088C26CDF16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E62D0-CD24-4CE6-B373-D3AEF3DED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09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059832" cy="645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05" y="211164"/>
            <a:ext cx="3429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V="1">
            <a:off x="2280320" y="1988840"/>
            <a:ext cx="1499592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03987" y="1988840"/>
            <a:ext cx="1963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효과 적용 및</a:t>
            </a:r>
            <a:endParaRPr lang="en-US" altLang="ko-KR" dirty="0" smtClean="0"/>
          </a:p>
          <a:p>
            <a:r>
              <a:rPr lang="ko-KR" altLang="en-US" dirty="0" smtClean="0"/>
              <a:t>가입페이지 상단</a:t>
            </a:r>
            <a:endParaRPr lang="en-US" altLang="ko-KR" dirty="0" smtClean="0"/>
          </a:p>
          <a:p>
            <a:r>
              <a:rPr lang="ko-KR" altLang="en-US" dirty="0" smtClean="0"/>
              <a:t>로고 크기로 통일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2776"/>
            <a:ext cx="1163772" cy="469593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>
            <a:off x="2555615" y="3717032"/>
            <a:ext cx="976725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32340" y="3861048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디자인 시안과</a:t>
            </a:r>
            <a:endParaRPr lang="en-US" altLang="ko-KR" dirty="0" smtClean="0"/>
          </a:p>
          <a:p>
            <a:r>
              <a:rPr lang="ko-KR" altLang="en-US" dirty="0" smtClean="0"/>
              <a:t>다릅니다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Thin </a:t>
            </a:r>
            <a:r>
              <a:rPr lang="ko-KR" altLang="en-US" dirty="0" smtClean="0"/>
              <a:t>으로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308305" y="3697982"/>
            <a:ext cx="648072" cy="965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277380" y="1882369"/>
            <a:ext cx="1350404" cy="1029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69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182"/>
            <a:ext cx="303570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4650"/>
            <a:ext cx="3011565" cy="613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9234" y="3717032"/>
            <a:ext cx="271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기존 페이지에서</a:t>
            </a:r>
            <a:endParaRPr lang="en-US" altLang="ko-KR" dirty="0"/>
          </a:p>
          <a:p>
            <a:r>
              <a:rPr lang="ko-KR" altLang="en-US" dirty="0" smtClean="0"/>
              <a:t>추천상품 디자인만 변경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23603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059832" cy="64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>
            <a:off x="2123728" y="1190625"/>
            <a:ext cx="14995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81" y="955828"/>
            <a:ext cx="1163772" cy="469593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539552" y="1772816"/>
            <a:ext cx="0" cy="2160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059832" y="1772816"/>
            <a:ext cx="0" cy="2160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3059832" y="2492896"/>
            <a:ext cx="14995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16691" y="2132856"/>
            <a:ext cx="316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관심사 항목 </a:t>
            </a:r>
            <a:r>
              <a:rPr lang="ko-KR" altLang="en-US" dirty="0" err="1" smtClean="0"/>
              <a:t>될수</a:t>
            </a:r>
            <a:r>
              <a:rPr lang="ko-KR" altLang="en-US" dirty="0" smtClean="0"/>
              <a:t> 있으면</a:t>
            </a:r>
            <a:endParaRPr lang="en-US" altLang="ko-KR" dirty="0" smtClean="0"/>
          </a:p>
          <a:p>
            <a:r>
              <a:rPr lang="ko-KR" altLang="en-US" dirty="0" smtClean="0"/>
              <a:t>안쪽에 위치하도록 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602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056843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>
            <a:off x="2123728" y="1190625"/>
            <a:ext cx="14995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81" y="955828"/>
            <a:ext cx="1163772" cy="469593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>
            <a:off x="2710575" y="2850282"/>
            <a:ext cx="14995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7433" y="2636912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세로길이 늘려서 정사각형으로 해주세요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2702583" y="1700808"/>
            <a:ext cx="14995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2175" y="151614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효과주기 및 </a:t>
            </a:r>
            <a:r>
              <a:rPr lang="en-US" altLang="ko-KR" dirty="0" smtClean="0"/>
              <a:t>50%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777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064423" cy="646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>
            <a:off x="2123728" y="1190625"/>
            <a:ext cx="14995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81" y="955828"/>
            <a:ext cx="1163772" cy="469593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>
            <a:off x="2702583" y="1700808"/>
            <a:ext cx="14995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02175" y="1516142"/>
            <a:ext cx="32351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효과주기 및 </a:t>
            </a:r>
            <a:r>
              <a:rPr lang="en-US" altLang="ko-KR" dirty="0" smtClean="0"/>
              <a:t>100%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닉네임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한줄소개</a:t>
            </a:r>
            <a:r>
              <a:rPr lang="ko-KR" altLang="en-US" dirty="0" smtClean="0"/>
              <a:t> 페이지 </a:t>
            </a:r>
            <a:r>
              <a:rPr lang="en-US" altLang="ko-KR" dirty="0" smtClean="0"/>
              <a:t>80%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삭</a:t>
            </a:r>
            <a:r>
              <a:rPr lang="ko-KR" altLang="en-US" dirty="0"/>
              <a:t>제</a:t>
            </a: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2339752" y="2492896"/>
            <a:ext cx="1870415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/>
          <p:cNvSpPr/>
          <p:nvPr/>
        </p:nvSpPr>
        <p:spPr>
          <a:xfrm>
            <a:off x="2051720" y="2204864"/>
            <a:ext cx="428019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02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012165" cy="635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779912" y="1886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유저의 위치 기준으로</a:t>
            </a:r>
            <a:endParaRPr lang="en-US" altLang="ko-KR" dirty="0" smtClean="0"/>
          </a:p>
          <a:p>
            <a:r>
              <a:rPr lang="ko-KR" altLang="en-US" dirty="0" err="1" smtClean="0"/>
              <a:t>게시글의</a:t>
            </a:r>
            <a:r>
              <a:rPr lang="ko-KR" altLang="en-US" dirty="0" smtClean="0"/>
              <a:t> 위치가 가변적으로 </a:t>
            </a:r>
            <a:endParaRPr lang="en-US" altLang="ko-KR" dirty="0" smtClean="0"/>
          </a:p>
          <a:p>
            <a:r>
              <a:rPr lang="ko-KR" altLang="en-US" dirty="0" smtClean="0"/>
              <a:t>변하도록 해주세요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근처에 항상 많은 유저가 있어 보</a:t>
            </a:r>
            <a:endParaRPr lang="en-US" altLang="ko-KR" dirty="0" smtClean="0"/>
          </a:p>
          <a:p>
            <a:r>
              <a:rPr lang="ko-KR" altLang="en-US" dirty="0" smtClean="0"/>
              <a:t>이도록 해야 </a:t>
            </a:r>
            <a:r>
              <a:rPr lang="ko-KR" altLang="en-US" dirty="0" err="1" smtClean="0"/>
              <a:t>하는게</a:t>
            </a:r>
            <a:r>
              <a:rPr lang="ko-KR" altLang="en-US" dirty="0" smtClean="0"/>
              <a:t> 관건입니다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실제유저의 </a:t>
            </a:r>
            <a:r>
              <a:rPr lang="ko-KR" altLang="en-US" dirty="0" err="1" smtClean="0"/>
              <a:t>경우말고</a:t>
            </a:r>
            <a:endParaRPr lang="en-US" altLang="ko-KR" dirty="0" smtClean="0"/>
          </a:p>
          <a:p>
            <a:r>
              <a:rPr lang="ko-KR" altLang="en-US" dirty="0" err="1" smtClean="0"/>
              <a:t>봇의</a:t>
            </a:r>
            <a:r>
              <a:rPr lang="ko-KR" altLang="en-US" dirty="0" smtClean="0"/>
              <a:t> 경우만 그렇게 출력되도록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가변적인 위치출력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내인근인것</a:t>
            </a:r>
            <a:endParaRPr lang="en-US" altLang="ko-KR" dirty="0" smtClean="0"/>
          </a:p>
          <a:p>
            <a:r>
              <a:rPr lang="ko-KR" altLang="en-US" dirty="0" err="1" smtClean="0"/>
              <a:t>처럼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수정부탁드립니다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오과장님 </a:t>
            </a:r>
            <a:r>
              <a:rPr lang="ko-KR" altLang="en-US" dirty="0" err="1" smtClean="0"/>
              <a:t>재전달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7886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211960" y="5332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토크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다른 페이지와 다르게 여백 있습니다</a:t>
            </a:r>
            <a:r>
              <a:rPr lang="en-US" altLang="ko-KR" dirty="0" smtClean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954516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>
            <a:off x="1872794" y="5517232"/>
            <a:ext cx="23391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7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2" y="188640"/>
            <a:ext cx="296748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>
            <a:off x="2297174" y="5805264"/>
            <a:ext cx="210356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00743" y="5620598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프로필 수정완료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로 수정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1938898"/>
            <a:ext cx="3599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아이디                      </a:t>
            </a:r>
            <a:r>
              <a:rPr lang="ko-KR" altLang="en-US" dirty="0" smtClean="0"/>
              <a:t>형식으로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하여 스크롤 없이 해주세요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몬스터</a:t>
            </a:r>
            <a:r>
              <a:rPr lang="en-US" altLang="ko-KR" dirty="0" smtClean="0"/>
              <a:t>VPN </a:t>
            </a:r>
            <a:r>
              <a:rPr lang="ko-KR" altLang="en-US" dirty="0" smtClean="0"/>
              <a:t>참조</a:t>
            </a:r>
            <a:r>
              <a:rPr lang="en-US" altLang="ko-KR" dirty="0" smtClean="0"/>
              <a:t>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148064" y="1938898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65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1" y="332656"/>
            <a:ext cx="2974266" cy="627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>
            <a:off x="2915816" y="5157192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7904" y="4972526"/>
            <a:ext cx="4357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사진도 </a:t>
            </a:r>
            <a:r>
              <a:rPr lang="ko-KR" altLang="en-US" dirty="0" err="1" smtClean="0"/>
              <a:t>초코</a:t>
            </a:r>
            <a:r>
              <a:rPr lang="ko-KR" altLang="en-US" dirty="0" smtClean="0"/>
              <a:t> 차감 및</a:t>
            </a:r>
            <a:endParaRPr lang="en-US" altLang="ko-KR" dirty="0" smtClean="0"/>
          </a:p>
          <a:p>
            <a:r>
              <a:rPr lang="ko-KR" altLang="en-US" dirty="0" smtClean="0"/>
              <a:t>사진 </a:t>
            </a:r>
            <a:r>
              <a:rPr lang="ko-KR" altLang="en-US" dirty="0" err="1" smtClean="0"/>
              <a:t>보낸뒤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초코가</a:t>
            </a:r>
            <a:r>
              <a:rPr lang="ko-KR" altLang="en-US" dirty="0" smtClean="0"/>
              <a:t> 없음에도 대화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313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95" y="694413"/>
            <a:ext cx="1970665" cy="416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29" y="694969"/>
            <a:ext cx="2465972" cy="50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2665" y="2606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세로비율 </a:t>
            </a:r>
            <a:r>
              <a:rPr lang="en-US" altLang="ko-KR" dirty="0" smtClean="0"/>
              <a:t>75% TOP</a:t>
            </a:r>
          </a:p>
          <a:p>
            <a:r>
              <a:rPr lang="ko-KR" altLang="en-US" dirty="0" smtClean="0"/>
              <a:t>센터로 위치</a:t>
            </a:r>
            <a:endParaRPr lang="en-US" altLang="ko-KR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7" y="675309"/>
            <a:ext cx="1979712" cy="41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직선 화살표 연결선 6"/>
          <p:cNvCxnSpPr>
            <a:endCxn id="9" idx="0"/>
          </p:cNvCxnSpPr>
          <p:nvPr/>
        </p:nvCxnSpPr>
        <p:spPr>
          <a:xfrm>
            <a:off x="1691680" y="2996952"/>
            <a:ext cx="1113083" cy="20980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6631" y="509496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충전 완료 후 창 닫기</a:t>
            </a:r>
            <a:endParaRPr lang="en-US" altLang="ko-KR" dirty="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5" y="1107356"/>
            <a:ext cx="2036342" cy="362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직선 화살표 연결선 10"/>
          <p:cNvCxnSpPr/>
          <p:nvPr/>
        </p:nvCxnSpPr>
        <p:spPr>
          <a:xfrm>
            <a:off x="3352565" y="1988840"/>
            <a:ext cx="1800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4025" y="1547500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디자인 시안과 비율이 다릅니다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2699792" y="3645024"/>
            <a:ext cx="132757" cy="1449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1187712" y="3138230"/>
            <a:ext cx="0" cy="27390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562" y="5886801"/>
            <a:ext cx="264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err="1" smtClean="0"/>
              <a:t>초코</a:t>
            </a:r>
            <a:r>
              <a:rPr lang="ko-KR" altLang="en-US" dirty="0" smtClean="0"/>
              <a:t> 구매하기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로 변경</a:t>
            </a:r>
            <a:endParaRPr lang="en-US" altLang="ko-KR" dirty="0" smtClean="0"/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3272815" y="583814"/>
            <a:ext cx="1083161" cy="13330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3272815" y="2917438"/>
            <a:ext cx="1371193" cy="2311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26915" y="52440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구독일시</a:t>
            </a:r>
            <a:r>
              <a:rPr lang="ko-KR" altLang="en-US" dirty="0" smtClean="0"/>
              <a:t> 추천상품 안보이게 처리</a:t>
            </a:r>
            <a:endParaRPr lang="en-US" altLang="ko-KR" dirty="0" smtClean="0"/>
          </a:p>
        </p:txBody>
      </p:sp>
      <p:cxnSp>
        <p:nvCxnSpPr>
          <p:cNvPr id="31" name="직선 화살표 연결선 30"/>
          <p:cNvCxnSpPr/>
          <p:nvPr/>
        </p:nvCxnSpPr>
        <p:spPr>
          <a:xfrm flipH="1" flipV="1">
            <a:off x="2483769" y="476672"/>
            <a:ext cx="576063" cy="1944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67077" y="121333"/>
            <a:ext cx="264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효과수정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왓츠미</a:t>
            </a:r>
            <a:r>
              <a:rPr lang="ko-KR" altLang="en-US" dirty="0" smtClean="0"/>
              <a:t> 참조</a:t>
            </a:r>
            <a:r>
              <a:rPr lang="en-US" altLang="ko-K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06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152</Words>
  <Application>Microsoft Office PowerPoint</Application>
  <PresentationFormat>화면 슬라이드 쇼(4:3)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core</dc:creator>
  <cp:lastModifiedBy>core</cp:lastModifiedBy>
  <cp:revision>15</cp:revision>
  <dcterms:created xsi:type="dcterms:W3CDTF">2023-01-26T13:24:06Z</dcterms:created>
  <dcterms:modified xsi:type="dcterms:W3CDTF">2023-01-30T05:23:00Z</dcterms:modified>
</cp:coreProperties>
</file>