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87" d="100"/>
          <a:sy n="87" d="100"/>
        </p:scale>
        <p:origin x="5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A31C83-2E67-44F7-82FF-9CFF0885B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5B6302B-B357-4671-8537-F9B9E348C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1F0A7D-0D49-4C9D-927E-45A13034A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C21267-0E29-405C-A852-4455C09B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AFD3C0-C02D-4E0E-8D55-542F9E78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853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7E9185-1EF5-4062-AA3F-04D01C65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126A2AC-9643-4553-8761-EC9F3BAB8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5B5263-CFDA-477D-8DFE-D6A909482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A2A622-F47E-46C2-8CA2-8502FB61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C954D6-04B4-4E56-B92A-1A9961E79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169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714BA78-EBA8-41D0-8AF9-5EA4114730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DE6FA8D-53B8-4F7B-92BC-0567CDCA2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BEB57C-D150-4FBD-B739-94946344D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B39DBC-7D96-42C4-A5A1-443A36112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7D3084-0050-400D-B249-A7F5D4EC2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201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4DE70C-4FE4-4ACB-81B4-3CA39811C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5182CD-9792-4ED9-A065-C6EF78DD7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075B34-439C-4A9D-B7F0-953EC6883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93200C-800D-492F-A4B0-7C8A1ACE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B9510CE-0A21-4560-A38D-2AA4007AE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82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1AAFA9-171E-4918-9FE8-36C0FC21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8D2383D-3B80-4FBC-92A2-A85CF9A9C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6ADC38-3C97-450D-B09A-8395F330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0426DC-D93C-4205-91DB-54B587CC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B9E97B-888C-4737-B574-F3791E837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3377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27CE41-3219-42F6-96AB-F6E4CA0EB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38D5BC-1D44-4160-B418-1C2A53DEC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E1CDAB-71E3-4A2D-AEDE-E2D604BBE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AC680DC-79A1-419E-8AB4-970033B8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DC2C9E-5E07-4138-B1CC-FC6162D7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7FF631-88D9-4EBB-9CCF-6F845DA87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09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AA1103-3B29-4954-A67D-E1995A07A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CB2006-A723-4709-9449-B6675DCCD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41765E-314E-43F1-9578-D6BBD2BBA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7B7043D-4D7A-40C7-860E-AF60B35B35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7BC1F48-E7F2-42C3-8E62-AA0293728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DE1960C-275D-4600-8052-2FEC8372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102420C-FC17-4096-A8E8-183192ED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E301C94-4E57-47F8-B277-3F67A75E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748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8ADCB5-97F7-44A2-BFF6-1F9FD8588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AAD6357-A0F0-47B0-98EE-126F02179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242D4A7-E6A3-427A-899E-79EBAB85D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06E234C-43E9-44A4-A5D9-A40C1C53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64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91E50DA-AB10-40F5-A6EC-63DA3DF4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DF69A56-CF7E-4137-9547-95445422D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0EC18B-19B0-4C82-855F-41C38A97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01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B10AD-1F70-49E8-AD96-A4277AF0F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5B61F0-9890-47C4-9348-2D596D33E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206FED-3A4B-495A-8B39-8B6E47E23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E7C7246-4883-4C74-A428-9F50924B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D7C8AE-389A-4948-9293-42548AB8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98282A-67B8-4D19-8B5F-B6332EE4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41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043308-401C-418D-A628-DCB1AD3B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F22CFD7-2412-407D-A8A4-359A23C9BA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028301-CE8E-4671-A5A6-E007F719D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7F305E3-F876-4558-882A-E7D3B0AB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79C19D-BCCE-4F02-914C-2093A1F24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483AF0-2366-4964-A3B6-770C2CFA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418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A19CF2D-1A8A-47EA-BB26-5946A2B95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7DF3040-10E3-419B-969F-510C9058A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B4FC663-D82E-4FF4-912E-D59D06752C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AA55B-322E-4A56-845E-BD2466F717E5}" type="datetimeFigureOut">
              <a:rPr lang="ko-KR" altLang="en-US" smtClean="0"/>
              <a:t>2023-06-07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C68107-986A-4398-A3C0-1EF9A7F0A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FD8872-F4A2-4CBC-AD22-FACC1A80A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B117C-B7E3-4776-9389-DE6890622C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795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6DFC69-5A57-4F77-B9AE-456A546EC05A}"/>
              </a:ext>
            </a:extLst>
          </p:cNvPr>
          <p:cNvSpPr txBox="1"/>
          <p:nvPr/>
        </p:nvSpPr>
        <p:spPr>
          <a:xfrm>
            <a:off x="1512429" y="117693"/>
            <a:ext cx="1034090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안녕하세요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 err="1">
                <a:solidFill>
                  <a:srgbClr val="374151"/>
                </a:solidFill>
                <a:latin typeface="Söhne"/>
              </a:rPr>
              <a:t>마케팅스토어입니다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최근 저희는 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'C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사 경쟁사분석기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라는 프로그램을 개발하게 되었습니다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 프로그램은 </a:t>
            </a:r>
            <a:r>
              <a:rPr lang="ko-KR" altLang="en-US" dirty="0" err="1">
                <a:solidFill>
                  <a:srgbClr val="374151"/>
                </a:solidFill>
                <a:latin typeface="Söhne"/>
              </a:rPr>
              <a:t>쿠팡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 내에 있는 다양한 판매 상품들의 </a:t>
            </a:r>
            <a:r>
              <a:rPr lang="ko-KR" altLang="en-US" dirty="0" err="1">
                <a:solidFill>
                  <a:srgbClr val="374151"/>
                </a:solidFill>
                <a:latin typeface="Söhne"/>
              </a:rPr>
              <a:t>별점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리뷰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랭킹 등의 정보를 추출하여 경쟁사 분석이 가능하게 해주는 프로그램입니다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온라인 마케팅 전문가들은 경쟁사 분석을 통해 자사 제품의 경쟁력을 높이고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마케팅 전략을 보다 효율적으로 수립할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이전에는 수작업으로 각각의 경쟁 상품의 정보를 찾아서 비교하고 분석해야 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그러나 상품과 경쟁사가 수없이 많아지면서 정말 엄청난 시간이 소모되더라구요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제품 개선과 마케팅에 집중하고 싶었지만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경쟁사 분석에 너무 많은 시간을 쏟아야 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이 문제를 해결하기 위해 프로그래머 친구와 함께 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'C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사 경쟁사분석기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를 개발하게 되었습니다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 프로그램은 </a:t>
            </a:r>
            <a:r>
              <a:rPr lang="ko-KR" altLang="en-US" dirty="0" err="1">
                <a:solidFill>
                  <a:srgbClr val="374151"/>
                </a:solidFill>
                <a:latin typeface="Söhne"/>
              </a:rPr>
              <a:t>쿠팡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 내의 다양한 판매 상품들의 정보를 한 번에 빠르게 추출하고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효율적으로 분석할 수 있게 해줍니다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테스트 과정에서 놀라운 결과가 나왔습니다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수작업으로 할 때보다 훨씬 빠르게 방대한 양의 경쟁 상품 정보를 추출하고 분석할 수 있었습니다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! 'C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사 경쟁사분석기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의 도움으로 제품 개선과 마케팅에 더 집중할 수 있게 되었고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전체적인 업무 효율성이 크게 향상되었습니다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아직도 수동으로 </a:t>
            </a:r>
            <a:r>
              <a:rPr lang="ko-KR" altLang="en-US" dirty="0" err="1">
                <a:solidFill>
                  <a:srgbClr val="374151"/>
                </a:solidFill>
                <a:latin typeface="Söhne"/>
              </a:rPr>
              <a:t>쿠팡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 내의 경쟁 상품 정보를 찾고 비교하시나요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?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이제 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'C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사 경쟁사분석기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'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를 사용하여 헛된 시간낭비를 하지 않고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제품 개선과 마케팅 활동에 전념할 수 있게 되었습니다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C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사 경쟁사 분석기는 고객님의 마케팅 전략에 큰 도움이 될 것입니다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ko-KR" altLang="en-US" dirty="0">
                <a:solidFill>
                  <a:srgbClr val="374151"/>
                </a:solidFill>
                <a:latin typeface="Söhne"/>
              </a:rPr>
              <a:t>저희는 효과를 보지 못하는 상품은 절대 판매 하지 않습니다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C637459-86E9-4D9A-9D3A-AB7CE827790A}"/>
              </a:ext>
            </a:extLst>
          </p:cNvPr>
          <p:cNvSpPr/>
          <p:nvPr/>
        </p:nvSpPr>
        <p:spPr>
          <a:xfrm>
            <a:off x="91871" y="117693"/>
            <a:ext cx="1420558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/>
              <a:t>|</a:t>
            </a:r>
            <a:r>
              <a:rPr lang="ko-KR" altLang="en-US" dirty="0"/>
              <a:t>상세 설명</a:t>
            </a:r>
          </a:p>
        </p:txBody>
      </p:sp>
    </p:spTree>
    <p:extLst>
      <p:ext uri="{BB962C8B-B14F-4D97-AF65-F5344CB8AC3E}">
        <p14:creationId xmlns:p14="http://schemas.microsoft.com/office/powerpoint/2010/main" val="4162343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6DFC69-5A57-4F77-B9AE-456A546EC05A}"/>
              </a:ext>
            </a:extLst>
          </p:cNvPr>
          <p:cNvSpPr txBox="1"/>
          <p:nvPr/>
        </p:nvSpPr>
        <p:spPr>
          <a:xfrm>
            <a:off x="1681762" y="411203"/>
            <a:ext cx="916714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C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사 경쟁사 분석기를 선택해야하는 이유는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?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1.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시장 인사이트 획득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: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경쟁사 분석기를 사용하면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시장의 동향과 경쟁사들의 전략을 파악할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이를 통해 자사의 비즈니스 전략을 조정하고 개선할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2.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기회 발견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: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경쟁사의 약점을 파악하고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이를 기반으로 새로운 시장 기회를 발견할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이를 통해 시장에서 우위를 차지하고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매출 증대에 기여할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3.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빠른 대응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: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경쟁사의 신제품 출시나 마케팅 전략 변경에 신속하게 대응할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이를 통해 경쟁사와의 격차를 줄이고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시장 점유율을 높일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4.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제품 개선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: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경쟁사 분석을 통해 제품의 강점과 약점을 파악할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이를 통해 제품 개선에 착수하고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고객 만족도를 높일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5.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마케팅 전략 최적화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: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경쟁사의 마케팅 전략을 분석함으로써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자사의 마케팅 전략을 최적화할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이를 통해 효과적인 광고 캠페인을 구축하고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,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매출 증대에 기여할 수 있습니다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pPr algn="l"/>
            <a:r>
              <a:rPr lang="en-US" altLang="ko-KR" dirty="0">
                <a:solidFill>
                  <a:srgbClr val="374151"/>
                </a:solidFill>
                <a:latin typeface="Söhne"/>
              </a:rPr>
              <a:t>6.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빠른 유지보수 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: 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로직이 변경되어 프로그램이 구동하지 않거나 하는 상황이 오면 어느 곳 보다 발빠르게 유지보수를 진행하여 </a:t>
            </a:r>
            <a:r>
              <a:rPr lang="ko-KR" altLang="en-US" dirty="0" err="1">
                <a:solidFill>
                  <a:srgbClr val="374151"/>
                </a:solidFill>
                <a:latin typeface="Söhne"/>
              </a:rPr>
              <a:t>고객님들의</a:t>
            </a:r>
            <a:r>
              <a:rPr lang="ko-KR" altLang="en-US" dirty="0">
                <a:solidFill>
                  <a:srgbClr val="374151"/>
                </a:solidFill>
                <a:latin typeface="Söhne"/>
              </a:rPr>
              <a:t> 불편함에 빠르게 대처합니다</a:t>
            </a:r>
            <a:r>
              <a:rPr lang="en-US" altLang="ko-KR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algn="l"/>
            <a:endParaRPr lang="en-US" altLang="ko-KR" dirty="0">
              <a:solidFill>
                <a:srgbClr val="374151"/>
              </a:solidFill>
              <a:latin typeface="Söhne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C637459-86E9-4D9A-9D3A-AB7CE827790A}"/>
              </a:ext>
            </a:extLst>
          </p:cNvPr>
          <p:cNvSpPr/>
          <p:nvPr/>
        </p:nvSpPr>
        <p:spPr>
          <a:xfrm>
            <a:off x="91871" y="117693"/>
            <a:ext cx="1420558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/>
              <a:t>|</a:t>
            </a:r>
            <a:r>
              <a:rPr lang="ko-KR" altLang="en-US" dirty="0"/>
              <a:t>상세 설명</a:t>
            </a:r>
          </a:p>
        </p:txBody>
      </p:sp>
    </p:spTree>
    <p:extLst>
      <p:ext uri="{BB962C8B-B14F-4D97-AF65-F5344CB8AC3E}">
        <p14:creationId xmlns:p14="http://schemas.microsoft.com/office/powerpoint/2010/main" val="338932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1154" y="155276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|</a:t>
            </a:r>
            <a:r>
              <a:rPr lang="ko-KR" altLang="en-US" dirty="0"/>
              <a:t>설명 이미지 </a:t>
            </a:r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81153" y="2235330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아이디 비밀번호 </a:t>
            </a:r>
            <a:r>
              <a:rPr lang="ko-KR" altLang="en-US" dirty="0" err="1"/>
              <a:t>블러처리</a:t>
            </a:r>
            <a:r>
              <a:rPr lang="ko-KR" altLang="en-US" dirty="0"/>
              <a:t> 부탁드리겠습니다</a:t>
            </a:r>
            <a:r>
              <a:rPr lang="en-US" altLang="ko-KR" dirty="0"/>
              <a:t>.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DE405FB-3DA8-4771-952F-87468BE4A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7BE314CA-CA65-4CBC-9845-E4B638116CB3}"/>
              </a:ext>
            </a:extLst>
          </p:cNvPr>
          <p:cNvSpPr/>
          <p:nvPr/>
        </p:nvSpPr>
        <p:spPr>
          <a:xfrm>
            <a:off x="3804356" y="4560711"/>
            <a:ext cx="3364088" cy="14449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9C59A9F-6553-48CF-AB02-574AE8CCCA1A}"/>
              </a:ext>
            </a:extLst>
          </p:cNvPr>
          <p:cNvSpPr/>
          <p:nvPr/>
        </p:nvSpPr>
        <p:spPr>
          <a:xfrm>
            <a:off x="3804356" y="2111021"/>
            <a:ext cx="6942666" cy="10837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58D0E14-3AA4-4DBE-8183-FE830CECA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1FEDCEC3-0E7C-49CC-B197-E270CA3DC251}"/>
              </a:ext>
            </a:extLst>
          </p:cNvPr>
          <p:cNvSpPr/>
          <p:nvPr/>
        </p:nvSpPr>
        <p:spPr>
          <a:xfrm>
            <a:off x="6000045" y="1687687"/>
            <a:ext cx="2116666" cy="26133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E513881-5366-4984-9485-9AF8E770479F}"/>
              </a:ext>
            </a:extLst>
          </p:cNvPr>
          <p:cNvSpPr/>
          <p:nvPr/>
        </p:nvSpPr>
        <p:spPr>
          <a:xfrm>
            <a:off x="6000044" y="4397021"/>
            <a:ext cx="2116665" cy="1676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CA040B8-C6A3-43CB-95A2-44D7C2C051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3ED5CDB0-19C2-44AF-9D6A-C9117E36B06A}"/>
              </a:ext>
            </a:extLst>
          </p:cNvPr>
          <p:cNvSpPr/>
          <p:nvPr/>
        </p:nvSpPr>
        <p:spPr>
          <a:xfrm>
            <a:off x="3843868" y="2147710"/>
            <a:ext cx="2252132" cy="787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FCED448-C59A-4893-846F-C35E1F986406}"/>
              </a:ext>
            </a:extLst>
          </p:cNvPr>
          <p:cNvSpPr/>
          <p:nvPr/>
        </p:nvSpPr>
        <p:spPr>
          <a:xfrm>
            <a:off x="6217356" y="2122310"/>
            <a:ext cx="4569178" cy="19078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EBDE87A-EC8E-45E0-9960-29FA6169A3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3" y="747033"/>
            <a:ext cx="8557361" cy="5364807"/>
          </a:xfrm>
          <a:prstGeom prst="rect">
            <a:avLst/>
          </a:prstGeom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050B3A2D-BF60-4F51-931C-C1250EB7C4C7}"/>
              </a:ext>
            </a:extLst>
          </p:cNvPr>
          <p:cNvSpPr/>
          <p:nvPr/>
        </p:nvSpPr>
        <p:spPr>
          <a:xfrm>
            <a:off x="3853807" y="2105498"/>
            <a:ext cx="2199123" cy="19078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3D76055A-226A-4371-BE86-03D23A7C358D}"/>
              </a:ext>
            </a:extLst>
          </p:cNvPr>
          <p:cNvSpPr/>
          <p:nvPr/>
        </p:nvSpPr>
        <p:spPr>
          <a:xfrm>
            <a:off x="6293420" y="2129547"/>
            <a:ext cx="4493114" cy="19078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456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1154" y="155276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|</a:t>
            </a:r>
            <a:r>
              <a:rPr lang="ko-KR" altLang="en-US" dirty="0"/>
              <a:t>설명 이미지 </a:t>
            </a:r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81153" y="2235330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아이디 비밀번호 </a:t>
            </a:r>
            <a:r>
              <a:rPr lang="ko-KR" altLang="en-US" dirty="0" err="1"/>
              <a:t>블러처리</a:t>
            </a:r>
            <a:r>
              <a:rPr lang="ko-KR" altLang="en-US" dirty="0"/>
              <a:t> 부탁드리겠습니다</a:t>
            </a:r>
            <a:r>
              <a:rPr lang="en-US" altLang="ko-KR" dirty="0"/>
              <a:t>.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DE405FB-3DA8-4771-952F-87468BE4A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7BE314CA-CA65-4CBC-9845-E4B638116CB3}"/>
              </a:ext>
            </a:extLst>
          </p:cNvPr>
          <p:cNvSpPr/>
          <p:nvPr/>
        </p:nvSpPr>
        <p:spPr>
          <a:xfrm>
            <a:off x="3804356" y="4560711"/>
            <a:ext cx="3364088" cy="14449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9C59A9F-6553-48CF-AB02-574AE8CCCA1A}"/>
              </a:ext>
            </a:extLst>
          </p:cNvPr>
          <p:cNvSpPr/>
          <p:nvPr/>
        </p:nvSpPr>
        <p:spPr>
          <a:xfrm>
            <a:off x="3804356" y="2111021"/>
            <a:ext cx="6942666" cy="10837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58D0E14-3AA4-4DBE-8183-FE830CECA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1FEDCEC3-0E7C-49CC-B197-E270CA3DC251}"/>
              </a:ext>
            </a:extLst>
          </p:cNvPr>
          <p:cNvSpPr/>
          <p:nvPr/>
        </p:nvSpPr>
        <p:spPr>
          <a:xfrm>
            <a:off x="6000045" y="1687687"/>
            <a:ext cx="2116666" cy="26133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E513881-5366-4984-9485-9AF8E770479F}"/>
              </a:ext>
            </a:extLst>
          </p:cNvPr>
          <p:cNvSpPr/>
          <p:nvPr/>
        </p:nvSpPr>
        <p:spPr>
          <a:xfrm>
            <a:off x="6000044" y="4397021"/>
            <a:ext cx="2116665" cy="1676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35E72E7-AD25-4540-BC32-55395974E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2" y="746160"/>
            <a:ext cx="8533837" cy="5365680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EE4E8399-87C7-4F3B-8825-96ED82D4A794}"/>
              </a:ext>
            </a:extLst>
          </p:cNvPr>
          <p:cNvSpPr/>
          <p:nvPr/>
        </p:nvSpPr>
        <p:spPr>
          <a:xfrm>
            <a:off x="6000043" y="1677489"/>
            <a:ext cx="2116666" cy="26235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829A2F2-A302-47EA-82B1-A0B5AFFC5D67}"/>
              </a:ext>
            </a:extLst>
          </p:cNvPr>
          <p:cNvSpPr/>
          <p:nvPr/>
        </p:nvSpPr>
        <p:spPr>
          <a:xfrm>
            <a:off x="6000044" y="4379541"/>
            <a:ext cx="2116665" cy="1676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A541828-FB89-4B8A-9AEE-6146BA058D8E}"/>
              </a:ext>
            </a:extLst>
          </p:cNvPr>
          <p:cNvSpPr/>
          <p:nvPr/>
        </p:nvSpPr>
        <p:spPr>
          <a:xfrm>
            <a:off x="8184444" y="2709333"/>
            <a:ext cx="2720623" cy="6301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5F7CF920-75D5-4805-9447-D10AB558A3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98" y="746160"/>
            <a:ext cx="8533837" cy="5365680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B66066AC-D59E-4FC2-9F7E-B7C875ED8D6E}"/>
              </a:ext>
            </a:extLst>
          </p:cNvPr>
          <p:cNvSpPr/>
          <p:nvPr/>
        </p:nvSpPr>
        <p:spPr>
          <a:xfrm>
            <a:off x="3883375" y="1947330"/>
            <a:ext cx="3928536" cy="19812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C7F085F-5A8F-4DDB-941F-2DAD633067D5}"/>
              </a:ext>
            </a:extLst>
          </p:cNvPr>
          <p:cNvSpPr/>
          <p:nvPr/>
        </p:nvSpPr>
        <p:spPr>
          <a:xfrm>
            <a:off x="8068733" y="1402643"/>
            <a:ext cx="2746022" cy="24130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AD2D832E-E06F-4156-BD63-B3A21A11BE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98" y="746160"/>
            <a:ext cx="8568450" cy="5365680"/>
          </a:xfrm>
          <a:prstGeom prst="rect">
            <a:avLst/>
          </a:prstGeom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6F103761-5812-4DCB-BD4E-62AE525591D1}"/>
              </a:ext>
            </a:extLst>
          </p:cNvPr>
          <p:cNvSpPr/>
          <p:nvPr/>
        </p:nvSpPr>
        <p:spPr>
          <a:xfrm>
            <a:off x="6297713" y="1677488"/>
            <a:ext cx="4528328" cy="2423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59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1154" y="155276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|</a:t>
            </a:r>
            <a:r>
              <a:rPr lang="ko-KR" altLang="en-US" dirty="0"/>
              <a:t>설명 이미지 </a:t>
            </a:r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81153" y="2235330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아이디 비밀번호 </a:t>
            </a:r>
            <a:r>
              <a:rPr lang="ko-KR" altLang="en-US" dirty="0" err="1"/>
              <a:t>블러처리</a:t>
            </a:r>
            <a:r>
              <a:rPr lang="ko-KR" altLang="en-US" dirty="0"/>
              <a:t> 부탁드리겠습니다</a:t>
            </a:r>
            <a:r>
              <a:rPr lang="en-US" altLang="ko-KR" dirty="0"/>
              <a:t>.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DE405FB-3DA8-4771-952F-87468BE4A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7BE314CA-CA65-4CBC-9845-E4B638116CB3}"/>
              </a:ext>
            </a:extLst>
          </p:cNvPr>
          <p:cNvSpPr/>
          <p:nvPr/>
        </p:nvSpPr>
        <p:spPr>
          <a:xfrm>
            <a:off x="3804356" y="4560711"/>
            <a:ext cx="3364088" cy="14449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9C59A9F-6553-48CF-AB02-574AE8CCCA1A}"/>
              </a:ext>
            </a:extLst>
          </p:cNvPr>
          <p:cNvSpPr/>
          <p:nvPr/>
        </p:nvSpPr>
        <p:spPr>
          <a:xfrm>
            <a:off x="3804356" y="2111021"/>
            <a:ext cx="6942666" cy="10837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58D0E14-3AA4-4DBE-8183-FE830CECA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1FEDCEC3-0E7C-49CC-B197-E270CA3DC251}"/>
              </a:ext>
            </a:extLst>
          </p:cNvPr>
          <p:cNvSpPr/>
          <p:nvPr/>
        </p:nvSpPr>
        <p:spPr>
          <a:xfrm>
            <a:off x="6000045" y="1687687"/>
            <a:ext cx="2116666" cy="26133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E513881-5366-4984-9485-9AF8E770479F}"/>
              </a:ext>
            </a:extLst>
          </p:cNvPr>
          <p:cNvSpPr/>
          <p:nvPr/>
        </p:nvSpPr>
        <p:spPr>
          <a:xfrm>
            <a:off x="6000044" y="4397021"/>
            <a:ext cx="2116665" cy="1676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35E72E7-AD25-4540-BC32-55395974E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2" y="746160"/>
            <a:ext cx="8533837" cy="5365680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EE4E8399-87C7-4F3B-8825-96ED82D4A794}"/>
              </a:ext>
            </a:extLst>
          </p:cNvPr>
          <p:cNvSpPr/>
          <p:nvPr/>
        </p:nvSpPr>
        <p:spPr>
          <a:xfrm>
            <a:off x="6000043" y="1677489"/>
            <a:ext cx="2116666" cy="26235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829A2F2-A302-47EA-82B1-A0B5AFFC5D67}"/>
              </a:ext>
            </a:extLst>
          </p:cNvPr>
          <p:cNvSpPr/>
          <p:nvPr/>
        </p:nvSpPr>
        <p:spPr>
          <a:xfrm>
            <a:off x="6000044" y="4379541"/>
            <a:ext cx="2116665" cy="1676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A541828-FB89-4B8A-9AEE-6146BA058D8E}"/>
              </a:ext>
            </a:extLst>
          </p:cNvPr>
          <p:cNvSpPr/>
          <p:nvPr/>
        </p:nvSpPr>
        <p:spPr>
          <a:xfrm>
            <a:off x="8184444" y="2709333"/>
            <a:ext cx="2720623" cy="6301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5F7CF920-75D5-4805-9447-D10AB558A3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98" y="746160"/>
            <a:ext cx="8533837" cy="5365680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B66066AC-D59E-4FC2-9F7E-B7C875ED8D6E}"/>
              </a:ext>
            </a:extLst>
          </p:cNvPr>
          <p:cNvSpPr/>
          <p:nvPr/>
        </p:nvSpPr>
        <p:spPr>
          <a:xfrm>
            <a:off x="3883375" y="1947330"/>
            <a:ext cx="3928536" cy="19812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C7F085F-5A8F-4DDB-941F-2DAD633067D5}"/>
              </a:ext>
            </a:extLst>
          </p:cNvPr>
          <p:cNvSpPr/>
          <p:nvPr/>
        </p:nvSpPr>
        <p:spPr>
          <a:xfrm>
            <a:off x="8068733" y="1402643"/>
            <a:ext cx="2746022" cy="24130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A9D08A4-68A6-4E84-A347-2F4EC8704E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94" y="740834"/>
            <a:ext cx="8617379" cy="5332588"/>
          </a:xfrm>
          <a:prstGeom prst="rect">
            <a:avLst/>
          </a:prstGeom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3583F6FE-B201-47E4-BB8C-BA748A56C63D}"/>
              </a:ext>
            </a:extLst>
          </p:cNvPr>
          <p:cNvSpPr/>
          <p:nvPr/>
        </p:nvSpPr>
        <p:spPr>
          <a:xfrm>
            <a:off x="3896877" y="1677488"/>
            <a:ext cx="2199123" cy="1890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7A89C6B-FD74-4F7A-81E0-970846FD067D}"/>
              </a:ext>
            </a:extLst>
          </p:cNvPr>
          <p:cNvSpPr/>
          <p:nvPr/>
        </p:nvSpPr>
        <p:spPr>
          <a:xfrm>
            <a:off x="6336586" y="1660009"/>
            <a:ext cx="4661549" cy="19078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627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1154" y="155276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|</a:t>
            </a:r>
            <a:r>
              <a:rPr lang="ko-KR" altLang="en-US" dirty="0"/>
              <a:t>설명 이미지 </a:t>
            </a:r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81153" y="2235330"/>
            <a:ext cx="1903017" cy="1104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아이디 비밀번호 </a:t>
            </a:r>
            <a:r>
              <a:rPr lang="ko-KR" altLang="en-US" dirty="0" err="1"/>
              <a:t>블러처리</a:t>
            </a:r>
            <a:r>
              <a:rPr lang="ko-KR" altLang="en-US" dirty="0"/>
              <a:t> 부탁드리겠습니다</a:t>
            </a:r>
            <a:r>
              <a:rPr lang="en-US" altLang="ko-KR" dirty="0"/>
              <a:t>.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DE405FB-3DA8-4771-952F-87468BE4A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7BE314CA-CA65-4CBC-9845-E4B638116CB3}"/>
              </a:ext>
            </a:extLst>
          </p:cNvPr>
          <p:cNvSpPr/>
          <p:nvPr/>
        </p:nvSpPr>
        <p:spPr>
          <a:xfrm>
            <a:off x="3804356" y="4560711"/>
            <a:ext cx="3364088" cy="14449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9C59A9F-6553-48CF-AB02-574AE8CCCA1A}"/>
              </a:ext>
            </a:extLst>
          </p:cNvPr>
          <p:cNvSpPr/>
          <p:nvPr/>
        </p:nvSpPr>
        <p:spPr>
          <a:xfrm>
            <a:off x="3804356" y="2111021"/>
            <a:ext cx="6942666" cy="10837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58D0E14-3AA4-4DBE-8183-FE830CECA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1FEDCEC3-0E7C-49CC-B197-E270CA3DC251}"/>
              </a:ext>
            </a:extLst>
          </p:cNvPr>
          <p:cNvSpPr/>
          <p:nvPr/>
        </p:nvSpPr>
        <p:spPr>
          <a:xfrm>
            <a:off x="6000045" y="1687687"/>
            <a:ext cx="2116666" cy="26133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E513881-5366-4984-9485-9AF8E770479F}"/>
              </a:ext>
            </a:extLst>
          </p:cNvPr>
          <p:cNvSpPr/>
          <p:nvPr/>
        </p:nvSpPr>
        <p:spPr>
          <a:xfrm>
            <a:off x="6000044" y="4397021"/>
            <a:ext cx="2116665" cy="1676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CA040B8-C6A3-43CB-95A2-44D7C2C051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4" y="746160"/>
            <a:ext cx="8533838" cy="5365680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3ED5CDB0-19C2-44AF-9D6A-C9117E36B06A}"/>
              </a:ext>
            </a:extLst>
          </p:cNvPr>
          <p:cNvSpPr/>
          <p:nvPr/>
        </p:nvSpPr>
        <p:spPr>
          <a:xfrm>
            <a:off x="3843868" y="2147710"/>
            <a:ext cx="2252132" cy="7874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FCED448-C59A-4893-846F-C35E1F986406}"/>
              </a:ext>
            </a:extLst>
          </p:cNvPr>
          <p:cNvSpPr/>
          <p:nvPr/>
        </p:nvSpPr>
        <p:spPr>
          <a:xfrm>
            <a:off x="6217356" y="2122310"/>
            <a:ext cx="4569178" cy="19078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EBDE87A-EC8E-45E0-9960-29FA6169A3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03" y="747033"/>
            <a:ext cx="8557361" cy="5364807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BA14C05B-0E2C-4702-907D-3D63401C8D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387" y="2269354"/>
            <a:ext cx="7531192" cy="2140314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8620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437</Words>
  <Application>Microsoft Office PowerPoint</Application>
  <PresentationFormat>와이드스크린</PresentationFormat>
  <Paragraphs>36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Söhne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CORE</dc:creator>
  <cp:lastModifiedBy>CORE</cp:lastModifiedBy>
  <cp:revision>24</cp:revision>
  <dcterms:created xsi:type="dcterms:W3CDTF">2023-03-06T05:26:12Z</dcterms:created>
  <dcterms:modified xsi:type="dcterms:W3CDTF">2023-06-07T09:01:01Z</dcterms:modified>
</cp:coreProperties>
</file>