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FA4EA-F4A2-40DC-9480-17A0E100F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755F167-CE3B-4B65-AD03-DBAE31511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5DF377-139F-459C-8F4F-0F7FBEA7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CC88C2-87AB-4224-A746-12BBE5C4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3928DA-7D07-4F46-847A-0BFDCE68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2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10BE58-29E1-49D8-AEE6-20BA7493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A16B88-29F5-46F0-B562-98BCE534F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408AA4-9C55-4F49-B592-4C1DA24A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7BB7DF-F444-4544-A553-FAE3A9DE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F7B426-F319-42C4-8A09-EAFE0A77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53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BBF8566-8F85-4303-8062-BB7DA8126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DBC40E-B396-42C6-AE02-1D7E1BF34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99BD45-587B-4C14-BBDE-A68043B7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00A093-5B70-40B4-B91A-EAE00EC8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B9BA45-B7C8-442D-B946-27E7709E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2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68A933-DD49-415E-8D3A-47C9C42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32FD93-C9F2-4AE4-8B34-2648CABC7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977893-265A-41F8-A810-2BF1BC1F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6410D8-9B94-4976-81A1-8CF04E35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E0DF8C-59E3-4520-AC96-EE5AC262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45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5DFA64-7DD6-438D-9F72-41264D8A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B581CF-A029-4C48-8063-3B79C784B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E4C8B4-142A-42A5-8E56-6C54C668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65AE6B-8A2F-4534-A931-5C94DEDC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A185F5-43D9-4D5A-BF34-FA3A8DAD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85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C075D8-B16A-418F-BD84-16C4412C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747260-B715-4F8D-864D-483EE9EF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5028692-C224-4B27-BD78-B0BFFA262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9E614B-EC4E-4EE5-AC7B-59A98396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6A051A-FC18-4F85-AC56-0CAB3175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52812E-BF3A-4AE7-A46D-0ED8FA01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08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B8CA92-7457-4730-A344-A512DE0A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523E76-D209-498A-BEBA-CA5DB3036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B77B245-6619-4E3B-ADAE-B3A3BAF49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4FC652B-6D70-4471-BE7B-24CA4DE02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0CA49B8-9346-4EF0-BB66-E4355E3F9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1F3623B-658B-470B-830A-3E0A3F0C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B909076-B987-4B1D-84B4-33699979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0292985-B274-4441-9E34-9DE81338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69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E17AD6-BC8D-4E59-BA93-1354055B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2E595BB-7D08-466D-BE53-4D276370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850FA0A-E4EC-4D7B-A9EF-7A23FF41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A7EE211-B2E3-42A2-998D-8F7586C4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07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91CAD6D-C85A-4E4D-95BC-E9B964F6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2CDB0A4-5590-4D84-9D56-1E41E546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07925B-72FA-44A2-83DD-46C1A090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40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947EEE-B029-425C-B090-049AF1D9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AEB232-F104-413F-8FFA-DE6B8C075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17EAA9-A829-406B-9768-FAF633F12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2F5E06-06C4-4638-9545-9988C7EF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D3F0FA-6E13-42D0-B35F-31071DF2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F72389-511C-4170-86AC-578444A2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73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2BC46B-3D84-4C44-AFF4-B4AE8088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2C44085-AE65-47A0-984B-423160315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67C0A-A9DD-497B-AB0A-D6CBCE391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07A99C-C255-4444-BBA9-9D5080E5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3EC041C-06C8-4BD7-92B6-5ED5B95B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C2EE0C-4BB8-4FDF-8305-784281E8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63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33636AA-E79F-4978-B072-132A1A55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DEEEE01-C351-4507-B457-2B9CB10D9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B3AE75-841B-458B-B7D6-BA60E1486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EF4F3-B76B-4173-B455-81FDF3625C1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C21F4F-9EFA-41E9-BAB8-93150A36A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270DF3-6C57-4DA0-8EE8-D1A34DF43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2C2A-8FF3-45E3-8041-58C537D87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76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8974A2D3-0C32-4FE7-8AEF-40765584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7833"/>
            <a:ext cx="9144000" cy="1655762"/>
          </a:xfrm>
        </p:spPr>
        <p:txBody>
          <a:bodyPr/>
          <a:lstStyle/>
          <a:p>
            <a:r>
              <a:rPr lang="ko-KR" altLang="en-US" dirty="0"/>
              <a:t>세가지 항목이 입력되지 않아도 </a:t>
            </a:r>
            <a:r>
              <a:rPr lang="ko-KR" altLang="en-US" dirty="0" err="1"/>
              <a:t>판매글이</a:t>
            </a:r>
            <a:r>
              <a:rPr lang="ko-KR" altLang="en-US" dirty="0"/>
              <a:t> 작성 가능합니다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728B7F-7FFF-43DE-A369-AC424842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142875"/>
            <a:ext cx="6061964" cy="417857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FDD7FAC-7AE0-4EE2-B82F-536B5F8A63B3}"/>
              </a:ext>
            </a:extLst>
          </p:cNvPr>
          <p:cNvSpPr/>
          <p:nvPr/>
        </p:nvSpPr>
        <p:spPr>
          <a:xfrm>
            <a:off x="2114026" y="2483141"/>
            <a:ext cx="1493240" cy="746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5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95ADB0-9DC2-4CEE-A27F-6D5C1571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798" y="4127383"/>
            <a:ext cx="9676002" cy="2049580"/>
          </a:xfrm>
        </p:spPr>
        <p:txBody>
          <a:bodyPr/>
          <a:lstStyle/>
          <a:p>
            <a:r>
              <a:rPr lang="ko-KR" altLang="en-US" dirty="0"/>
              <a:t>마우스 </a:t>
            </a:r>
            <a:r>
              <a:rPr lang="ko-KR" altLang="en-US" dirty="0" err="1"/>
              <a:t>호버</a:t>
            </a:r>
            <a:r>
              <a:rPr lang="ko-KR" altLang="en-US" dirty="0"/>
              <a:t> 시 이벤트가 없습니다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2FB53AF-2102-41E0-889C-BB8ED09A5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83" y="0"/>
            <a:ext cx="6206234" cy="384670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EE3960A-EF5F-424D-A587-80E313AD11DB}"/>
              </a:ext>
            </a:extLst>
          </p:cNvPr>
          <p:cNvSpPr/>
          <p:nvPr/>
        </p:nvSpPr>
        <p:spPr>
          <a:xfrm>
            <a:off x="5402510" y="2877424"/>
            <a:ext cx="453006" cy="352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34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52978B22-C5F6-4594-9BDA-CBB77E282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332" y="5202238"/>
            <a:ext cx="9144000" cy="1655762"/>
          </a:xfrm>
        </p:spPr>
        <p:txBody>
          <a:bodyPr/>
          <a:lstStyle/>
          <a:p>
            <a:r>
              <a:rPr lang="ko-KR" altLang="en-US" dirty="0" err="1"/>
              <a:t>엔터시</a:t>
            </a:r>
            <a:r>
              <a:rPr lang="ko-KR" altLang="en-US" dirty="0"/>
              <a:t> </a:t>
            </a:r>
            <a:r>
              <a:rPr lang="ko-KR" altLang="en-US" dirty="0" err="1"/>
              <a:t>줄바꿈으로</a:t>
            </a:r>
            <a:r>
              <a:rPr lang="ko-KR" altLang="en-US" dirty="0"/>
              <a:t> 들어갑니다 </a:t>
            </a:r>
            <a:endParaRPr lang="en-US" altLang="ko-KR" dirty="0"/>
          </a:p>
          <a:p>
            <a:r>
              <a:rPr lang="ko-KR" altLang="en-US" dirty="0" err="1"/>
              <a:t>엔터</a:t>
            </a:r>
            <a:r>
              <a:rPr lang="ko-KR" altLang="en-US" dirty="0"/>
              <a:t> 시에 전송이 되도록 해주시고</a:t>
            </a:r>
            <a:endParaRPr lang="en-US" altLang="ko-KR" dirty="0"/>
          </a:p>
          <a:p>
            <a:r>
              <a:rPr lang="ko-KR" altLang="en-US" dirty="0" err="1"/>
              <a:t>줄바꿈은</a:t>
            </a:r>
            <a:r>
              <a:rPr lang="ko-KR" altLang="en-US" dirty="0"/>
              <a:t> 컨트롤 </a:t>
            </a:r>
            <a:r>
              <a:rPr lang="en-US" altLang="ko-KR" dirty="0"/>
              <a:t>+ </a:t>
            </a:r>
            <a:r>
              <a:rPr lang="ko-KR" altLang="en-US" dirty="0" err="1"/>
              <a:t>엔터로</a:t>
            </a:r>
            <a:r>
              <a:rPr lang="ko-KR" altLang="en-US" dirty="0"/>
              <a:t> 변경 부탁드립니다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9ABD29-E088-431F-975E-D01CB07B0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54" y="100668"/>
            <a:ext cx="7183109" cy="466846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4F458DC-3093-4F7E-8FC4-D68752B5B319}"/>
              </a:ext>
            </a:extLst>
          </p:cNvPr>
          <p:cNvSpPr/>
          <p:nvPr/>
        </p:nvSpPr>
        <p:spPr>
          <a:xfrm>
            <a:off x="3574473" y="4051883"/>
            <a:ext cx="4445402" cy="36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48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95ADB0-9DC2-4CEE-A27F-6D5C1571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798" y="4127383"/>
            <a:ext cx="9676002" cy="2049580"/>
          </a:xfrm>
        </p:spPr>
        <p:txBody>
          <a:bodyPr/>
          <a:lstStyle/>
          <a:p>
            <a:r>
              <a:rPr lang="ko-KR" altLang="en-US" dirty="0"/>
              <a:t>메시지 발송 시 실시간으로 상대방이 받아볼 수 없습니다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무조건 </a:t>
            </a:r>
            <a:r>
              <a:rPr lang="ko-KR" altLang="en-US" dirty="0" err="1"/>
              <a:t>새로고침을</a:t>
            </a:r>
            <a:r>
              <a:rPr lang="ko-KR" altLang="en-US" dirty="0"/>
              <a:t> 해야 확인이 가능합니다</a:t>
            </a:r>
            <a:r>
              <a:rPr lang="en-US" altLang="ko-KR" dirty="0"/>
              <a:t>.)</a:t>
            </a:r>
          </a:p>
          <a:p>
            <a:pPr marL="0" indent="0">
              <a:buNone/>
            </a:pPr>
            <a:r>
              <a:rPr lang="ko-KR" altLang="en-US" dirty="0"/>
              <a:t>또한 상대가 읽었는지 읽지 않았는지 체크가 불가능합니다</a:t>
            </a:r>
            <a:r>
              <a:rPr lang="en-US" altLang="ko-KR" dirty="0"/>
              <a:t>.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2FB53AF-2102-41E0-889C-BB8ED09A5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83" y="0"/>
            <a:ext cx="6206234" cy="38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95ADB0-9DC2-4CEE-A27F-6D5C1571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798" y="4127383"/>
            <a:ext cx="9676002" cy="2049580"/>
          </a:xfrm>
        </p:spPr>
        <p:txBody>
          <a:bodyPr/>
          <a:lstStyle/>
          <a:p>
            <a:r>
              <a:rPr lang="ko-KR" altLang="en-US" dirty="0"/>
              <a:t>문의 서비스 첫번째 줄에 </a:t>
            </a:r>
            <a:r>
              <a:rPr lang="en-US" altLang="ko-KR" dirty="0"/>
              <a:t>+</a:t>
            </a:r>
            <a:r>
              <a:rPr lang="ko-KR" altLang="en-US" dirty="0"/>
              <a:t>가 삽입됩니다 또한 해당 상품을 클릭해도 상품으로 이동이 되질 않습니다</a:t>
            </a:r>
            <a:r>
              <a:rPr lang="en-US" altLang="ko-KR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E9ABEEE-BC5E-47CC-84C7-3E02BD28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457200"/>
            <a:ext cx="5486487" cy="35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7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F008DD-BF89-47F5-99DB-3124586CB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848" y="5092117"/>
            <a:ext cx="10170952" cy="1084846"/>
          </a:xfrm>
        </p:spPr>
        <p:txBody>
          <a:bodyPr/>
          <a:lstStyle/>
          <a:p>
            <a:r>
              <a:rPr lang="ko-KR" altLang="en-US" dirty="0"/>
              <a:t>구매하기 진행 시 썸네일이 변경됩니다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383479-CAB0-434D-B675-08A24259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8" y="763398"/>
            <a:ext cx="5034703" cy="342900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7135D76-B276-4982-85DA-58C41610FB7B}"/>
              </a:ext>
            </a:extLst>
          </p:cNvPr>
          <p:cNvCxnSpPr/>
          <p:nvPr/>
        </p:nvCxnSpPr>
        <p:spPr>
          <a:xfrm>
            <a:off x="3271706" y="2122415"/>
            <a:ext cx="334720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94E9A325-22BA-430F-A242-42983D2AA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360" y="681037"/>
            <a:ext cx="5556492" cy="362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3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322E2A-8A9A-4C6D-86F1-1213DBD4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68" y="5008227"/>
            <a:ext cx="10263231" cy="1168735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Pro/ royal </a:t>
            </a:r>
            <a:r>
              <a:rPr lang="ko-KR" altLang="en-US" dirty="0"/>
              <a:t>정보란에 아무것도 </a:t>
            </a:r>
            <a:r>
              <a:rPr lang="ko-KR" altLang="en-US" dirty="0" err="1"/>
              <a:t>넣지않아도</a:t>
            </a:r>
            <a:r>
              <a:rPr lang="ko-KR" altLang="en-US" dirty="0"/>
              <a:t> 상품 게시글 업로드가 가능합니다</a:t>
            </a:r>
            <a:r>
              <a:rPr lang="en-US" altLang="ko-KR" dirty="0"/>
              <a:t>. </a:t>
            </a:r>
            <a:r>
              <a:rPr lang="ko-KR" altLang="en-US" dirty="0"/>
              <a:t>또한 </a:t>
            </a:r>
            <a:r>
              <a:rPr lang="en-US" altLang="ko-KR" dirty="0"/>
              <a:t>0</a:t>
            </a:r>
            <a:r>
              <a:rPr lang="ko-KR" altLang="en-US" dirty="0"/>
              <a:t>원으로 </a:t>
            </a:r>
            <a:r>
              <a:rPr lang="ko-KR" altLang="en-US" dirty="0" err="1"/>
              <a:t>박혀있기</a:t>
            </a:r>
            <a:r>
              <a:rPr lang="ko-KR" altLang="en-US" dirty="0"/>
              <a:t> 때문에 결제 시 에러가 뜹니다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508CA37-3632-4BDD-B084-A939EFD5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52"/>
            <a:ext cx="9026554" cy="47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7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ABC5B2-5EE2-4D79-A15C-9F50B95E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21" y="5603845"/>
            <a:ext cx="10884017" cy="1076457"/>
          </a:xfrm>
        </p:spPr>
        <p:txBody>
          <a:bodyPr/>
          <a:lstStyle/>
          <a:p>
            <a:r>
              <a:rPr lang="ko-KR" altLang="en-US" dirty="0"/>
              <a:t>여백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833184D-3277-4CD4-97F1-A83BDA4A5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04" y="251669"/>
            <a:ext cx="7413469" cy="4799411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0E7C6C6F-9D68-481E-8240-69E398B5ECF2}"/>
              </a:ext>
            </a:extLst>
          </p:cNvPr>
          <p:cNvCxnSpPr/>
          <p:nvPr/>
        </p:nvCxnSpPr>
        <p:spPr>
          <a:xfrm>
            <a:off x="8179266" y="931178"/>
            <a:ext cx="58723" cy="27599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87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ABC5B2-5EE2-4D79-A15C-9F50B95E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21" y="5603845"/>
            <a:ext cx="10884017" cy="1076457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/>
              <a:t>재 클릭해도 해당 필터가 풀리지 않습니다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풀리지는 않더라도 가격 오름차순 내림차순은 변경되어야 할 듯합니다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서비스 바로가기 배너 클릭 시 아무런 이벤트가 없습니다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E9C71CF-7CAE-4EB6-84A5-AF5D1DD14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34" y="454134"/>
            <a:ext cx="8431028" cy="504065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FEBAF8F-8CC6-442B-AC1E-21BAC9E386E1}"/>
              </a:ext>
            </a:extLst>
          </p:cNvPr>
          <p:cNvSpPr/>
          <p:nvPr/>
        </p:nvSpPr>
        <p:spPr>
          <a:xfrm>
            <a:off x="7558481" y="1518407"/>
            <a:ext cx="511728" cy="2600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246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122</Words>
  <Application>Microsoft Office PowerPoint</Application>
  <PresentationFormat>와이드스크린</PresentationFormat>
  <Paragraphs>15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CORE</dc:creator>
  <cp:lastModifiedBy>CORE</cp:lastModifiedBy>
  <cp:revision>6</cp:revision>
  <dcterms:created xsi:type="dcterms:W3CDTF">2023-06-29T10:01:04Z</dcterms:created>
  <dcterms:modified xsi:type="dcterms:W3CDTF">2023-06-29T11:23:11Z</dcterms:modified>
</cp:coreProperties>
</file>